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"/>
  </p:notesMasterIdLst>
  <p:sldIdLst>
    <p:sldId id="299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5"/>
    <p:restoredTop sz="90630"/>
  </p:normalViewPr>
  <p:slideViewPr>
    <p:cSldViewPr snapToGrid="0" snapToObjects="1">
      <p:cViewPr varScale="1">
        <p:scale>
          <a:sx n="92" d="100"/>
          <a:sy n="92" d="100"/>
        </p:scale>
        <p:origin x="39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A889D-788E-DF42-9905-67270056C5A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6CEAE-F4FC-C745-9EB2-6B7ACD415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319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9" name="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r>
              <a:rPr lang="en-US" smtClean="0"/>
              <a:t>10/18/16</a:t>
            </a: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FCFCBFF5-BE4B-354D-B014-A35378870E23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Mars Target Encyclopedia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CBFF5-BE4B-354D-B014-A35378870E23}" type="slidenum">
              <a:rPr lang="en-US" smtClean="0"/>
              <a:t>1</a:t>
            </a:fld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2084646" y="3547088"/>
            <a:ext cx="1676400" cy="1809642"/>
          </a:xfrm>
          <a:prstGeom prst="roundRect">
            <a:avLst/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FFC000"/>
                </a:solidFill>
              </a:rPr>
              <a:t>Entities</a:t>
            </a:r>
            <a:endParaRPr lang="en-US" dirty="0" smtClean="0">
              <a:solidFill>
                <a:srgbClr val="FFC000"/>
              </a:solidFill>
            </a:endParaRPr>
          </a:p>
          <a:p>
            <a:pPr algn="ctr"/>
            <a:r>
              <a:rPr lang="en-US" sz="2000" dirty="0" smtClean="0"/>
              <a:t>Find Elements, Minerals, Targets</a:t>
            </a:r>
            <a:endParaRPr lang="en-US" sz="2000" dirty="0"/>
          </a:p>
        </p:txBody>
      </p:sp>
      <p:sp>
        <p:nvSpPr>
          <p:cNvPr id="5" name="Rounded Rectangle 4"/>
          <p:cNvSpPr/>
          <p:nvPr/>
        </p:nvSpPr>
        <p:spPr>
          <a:xfrm>
            <a:off x="4455901" y="3546764"/>
            <a:ext cx="2615594" cy="1809966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algn="ctr"/>
            <a:r>
              <a:rPr lang="en-US" sz="2800" dirty="0">
                <a:solidFill>
                  <a:srgbClr val="FFC000"/>
                </a:solidFill>
              </a:rPr>
              <a:t>R</a:t>
            </a:r>
            <a:r>
              <a:rPr lang="en-US" sz="2800" dirty="0" smtClean="0">
                <a:solidFill>
                  <a:srgbClr val="FFC000"/>
                </a:solidFill>
              </a:rPr>
              <a:t>elations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000" dirty="0" smtClean="0"/>
              <a:t>Classify pairs </a:t>
            </a:r>
            <a:br>
              <a:rPr lang="en-US" sz="2000" dirty="0" smtClean="0"/>
            </a:br>
            <a:r>
              <a:rPr lang="en-US" sz="2000" dirty="0" smtClean="0"/>
              <a:t>of Target + </a:t>
            </a:r>
            <a:br>
              <a:rPr lang="en-US" sz="2000" dirty="0" smtClean="0"/>
            </a:br>
            <a:r>
              <a:rPr lang="en-US" sz="2000" dirty="0" smtClean="0"/>
              <a:t>(Element or Mineral)</a:t>
            </a:r>
          </a:p>
          <a:p>
            <a:pPr algn="ctr"/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1456065" y="4099271"/>
            <a:ext cx="540520" cy="387928"/>
          </a:xfrm>
          <a:prstGeom prst="rightArrow">
            <a:avLst/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3869676" y="4094018"/>
            <a:ext cx="540520" cy="387928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n 7"/>
          <p:cNvSpPr/>
          <p:nvPr/>
        </p:nvSpPr>
        <p:spPr>
          <a:xfrm>
            <a:off x="7781907" y="3636818"/>
            <a:ext cx="1219626" cy="1386245"/>
          </a:xfrm>
          <a:prstGeom prst="can">
            <a:avLst/>
          </a:prstGeom>
          <a:solidFill>
            <a:schemeClr val="accent5">
              <a:lumMod val="60000"/>
              <a:lumOff val="4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MTE Database</a:t>
            </a:r>
            <a:endParaRPr lang="en-US" sz="2000" dirty="0"/>
          </a:p>
        </p:txBody>
      </p:sp>
      <p:sp>
        <p:nvSpPr>
          <p:cNvPr id="9" name="Right Arrow 8"/>
          <p:cNvSpPr/>
          <p:nvPr/>
        </p:nvSpPr>
        <p:spPr>
          <a:xfrm>
            <a:off x="7164424" y="4038600"/>
            <a:ext cx="540520" cy="387928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e 9"/>
          <p:cNvSpPr/>
          <p:nvPr/>
        </p:nvSpPr>
        <p:spPr>
          <a:xfrm rot="5400000">
            <a:off x="4259391" y="731787"/>
            <a:ext cx="672205" cy="5137859"/>
          </a:xfrm>
          <a:prstGeom prst="leftBrace">
            <a:avLst>
              <a:gd name="adj1" fmla="val 19154"/>
              <a:gd name="adj2" fmla="val 50290"/>
            </a:avLst>
          </a:prstGeom>
          <a:ln w="5715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295538" y="2193429"/>
            <a:ext cx="4581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Automated information extraction</a:t>
            </a:r>
            <a:endParaRPr lang="en-US" sz="2400" b="1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559616" y="2256727"/>
            <a:ext cx="1664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User queries via web</a:t>
            </a:r>
            <a:endParaRPr lang="en-US" sz="2000" b="1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8391720" y="2983706"/>
            <a:ext cx="0" cy="56305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122744" y="3636818"/>
            <a:ext cx="1494468" cy="1391354"/>
            <a:chOff x="4818211" y="211093"/>
            <a:chExt cx="4057527" cy="3314569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04345" y="211093"/>
              <a:ext cx="1856944" cy="24031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914425">
              <a:off x="7016383" y="311431"/>
              <a:ext cx="1859355" cy="24062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20151820">
              <a:off x="4818211" y="1134446"/>
              <a:ext cx="1847758" cy="239121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Kiri Wagstaff et al.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828752" y="4711039"/>
            <a:ext cx="12558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Pre-process</a:t>
            </a:r>
            <a:endParaRPr lang="en-US" sz="2000" b="1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58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Solstice.thmx</Template>
  <TotalTime>69465</TotalTime>
  <Words>27</Words>
  <Application>Microsoft Macintosh PowerPoint</Application>
  <PresentationFormat>On-screen Show (4:3)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Gill Sans MT</vt:lpstr>
      <vt:lpstr>Verdana</vt:lpstr>
      <vt:lpstr>Wingdings 2</vt:lpstr>
      <vt:lpstr>Solstice</vt:lpstr>
      <vt:lpstr>Mars Target Encyclopedia</vt:lpstr>
    </vt:vector>
  </TitlesOfParts>
  <Company>Jet Propulsion Laboratory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Mars Target Encyclopedia</dc:title>
  <dc:creator>Kiri Wagstaff</dc:creator>
  <cp:lastModifiedBy>Kiri Wagstaff</cp:lastModifiedBy>
  <cp:revision>113</cp:revision>
  <dcterms:created xsi:type="dcterms:W3CDTF">2016-01-05T17:22:02Z</dcterms:created>
  <dcterms:modified xsi:type="dcterms:W3CDTF">2017-09-11T23:24:21Z</dcterms:modified>
</cp:coreProperties>
</file>

<file path=docProps/thumbnail.jpeg>
</file>